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60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1500" y="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C3395-ACDA-42B3-AF82-CA0CE2251349}" type="datetimeFigureOut">
              <a:rPr lang="en-GB" smtClean="0"/>
              <a:t>14/10/2025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5B40-7102-4CEF-83E4-47500734BF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9014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C3395-ACDA-42B3-AF82-CA0CE2251349}" type="datetimeFigureOut">
              <a:rPr lang="en-GB" smtClean="0"/>
              <a:t>14/10/2025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5B40-7102-4CEF-83E4-47500734BF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6109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C3395-ACDA-42B3-AF82-CA0CE2251349}" type="datetimeFigureOut">
              <a:rPr lang="en-GB" smtClean="0"/>
              <a:t>14/10/2025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5B40-7102-4CEF-83E4-47500734BF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4939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C3395-ACDA-42B3-AF82-CA0CE2251349}" type="datetimeFigureOut">
              <a:rPr lang="en-GB" smtClean="0"/>
              <a:t>14/10/2025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5B40-7102-4CEF-83E4-47500734BF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290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C3395-ACDA-42B3-AF82-CA0CE2251349}" type="datetimeFigureOut">
              <a:rPr lang="en-GB" smtClean="0"/>
              <a:t>14/10/2025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5B40-7102-4CEF-83E4-47500734BF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8242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C3395-ACDA-42B3-AF82-CA0CE2251349}" type="datetimeFigureOut">
              <a:rPr lang="en-GB" smtClean="0"/>
              <a:t>14/10/2025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5B40-7102-4CEF-83E4-47500734BF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8124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C3395-ACDA-42B3-AF82-CA0CE2251349}" type="datetimeFigureOut">
              <a:rPr lang="en-GB" smtClean="0"/>
              <a:t>14/10/2025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5B40-7102-4CEF-83E4-47500734BF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53797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C3395-ACDA-42B3-AF82-CA0CE2251349}" type="datetimeFigureOut">
              <a:rPr lang="en-GB" smtClean="0"/>
              <a:t>14/10/2025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5B40-7102-4CEF-83E4-47500734BF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716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C3395-ACDA-42B3-AF82-CA0CE2251349}" type="datetimeFigureOut">
              <a:rPr lang="en-GB" smtClean="0"/>
              <a:t>14/10/2025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5B40-7102-4CEF-83E4-47500734BF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75879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C3395-ACDA-42B3-AF82-CA0CE2251349}" type="datetimeFigureOut">
              <a:rPr lang="en-GB" smtClean="0"/>
              <a:t>14/10/2025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5B40-7102-4CEF-83E4-47500734BF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17729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C3395-ACDA-42B3-AF82-CA0CE2251349}" type="datetimeFigureOut">
              <a:rPr lang="en-GB" smtClean="0"/>
              <a:t>14/10/2025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5B40-7102-4CEF-83E4-47500734BF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84601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C3395-ACDA-42B3-AF82-CA0CE2251349}" type="datetimeFigureOut">
              <a:rPr lang="en-GB" smtClean="0"/>
              <a:t>14/10/2025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195B40-7102-4CEF-83E4-47500734BF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608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nother\Desktop\Exeter_Mag_2019_2020\For paper\Result of CoFeB_BTO_n2_Ts 293.47_Tex293.39_+3de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33289"/>
            <a:ext cx="4522371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3524" y="159023"/>
            <a:ext cx="8224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err="1"/>
              <a:t>CoFeB</a:t>
            </a:r>
            <a:r>
              <a:rPr lang="en-GB" sz="2400" b="1" dirty="0"/>
              <a:t>(n=2)/BTO: The first measurement at 293.47K</a:t>
            </a:r>
          </a:p>
        </p:txBody>
      </p:sp>
      <p:pic>
        <p:nvPicPr>
          <p:cNvPr id="4" name="Picture 2" descr="C:\Users\another\Desktop\Result of CoFeB_BTO_n2_Ts 293.47_Tex293.39_+3deg_002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8386" y="1373882"/>
            <a:ext cx="3276600" cy="2343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another\Desktop\Result of CoFeB_BTO_n2_Ts 293.47_Tex293.39_+3deg_0022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437112"/>
            <a:ext cx="3276600" cy="2343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another\Desktop\Result of CoFeB_BTO_n2_Ts 293.47_Tex293.39_+3deg_00222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8386" y="4221088"/>
            <a:ext cx="3276600" cy="2343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91680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Raw image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16216" y="957754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Subtract background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75656" y="4099005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Filter convolve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16216" y="3832254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Threshold</a:t>
            </a:r>
          </a:p>
        </p:txBody>
      </p:sp>
    </p:spTree>
    <p:extLst>
      <p:ext uri="{BB962C8B-B14F-4D97-AF65-F5344CB8AC3E}">
        <p14:creationId xmlns:p14="http://schemas.microsoft.com/office/powerpoint/2010/main" val="15647146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C:\Users\another\Desktop\Exeter_Mag_2019_2020\ExeterSamples_2020\CoFeB\BTO_CoFeB_n=2\Kermit images\279.92K\Result of CoFeB_BTO_n2_Ts 279.92_Tex280.24_+3deg_00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64" y="5413202"/>
            <a:ext cx="1986043" cy="1328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107504" y="434192"/>
            <a:ext cx="8258775" cy="6307176"/>
            <a:chOff x="107504" y="179348"/>
            <a:chExt cx="8258775" cy="6307176"/>
          </a:xfrm>
        </p:grpSpPr>
        <p:pic>
          <p:nvPicPr>
            <p:cNvPr id="1026" name="Picture 2" descr="C:\Users\another\Desktop\Exeter_Mag_2019_2020\ExeterSamples_2020\CoFeB\BTO_CoFeB_n=2\Kermit images\13.35K\Result of CoFeB_BTO_n2_Ts 13.035_Tex3.96_+3deg_002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504" y="548680"/>
              <a:ext cx="1987788" cy="13293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C:\Users\another\Desktop\Exeter_Mag_2019_2020\ExeterSamples_2020\CoFeB\BTO_CoFeB_n=2\Kermit images\50.33K\Result of CoFeB_BTO_n2_Ts 50.49_Tex50.01_+3deg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548680"/>
              <a:ext cx="2016224" cy="1348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C:\Users\another\Desktop\Exeter_Mag_2019_2020\ExeterSamples_2020\CoFeB\BTO_CoFeB_n=2\Kermit images\101.01K\Result of CoFeB_BTO_n2_Ts 101.0158_Tex99.88_+3deg_004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3968" y="560889"/>
              <a:ext cx="1979712" cy="13239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 descr="C:\Users\another\Desktop\Exeter_Mag_2019_2020\ExeterSamples_2020\CoFeB\BTO_CoFeB_n=2\Kermit images\150.48K\Result of CoFeB_BTO_n2_Ts 150.48_Tex150.21_+3deg_002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2200" y="560889"/>
              <a:ext cx="1969531" cy="1317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C:\Users\another\Desktop\Exeter_Mag_2019_2020\ExeterSamples_2020\CoFeB\BTO_CoFeB_n=2\Kermit images\200.12K\Result of CoFeB_BTO_n2_Ts 200.12_Tex200.05_+3deg_003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145" y="2861712"/>
              <a:ext cx="1986043" cy="13281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1" name="Picture 7" descr="C:\Users\another\Desktop\Exeter_Mag_2019_2020\ExeterSamples_2020\CoFeB\BTO_CoFeB_n=2\Kermit images\220.06K\Result of CoFeB_BTO_n2_Ts 220.06_Tex220.073_+3deg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5918" y="2861712"/>
              <a:ext cx="1986042" cy="13281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C:\Users\another\Desktop\Exeter_Mag_2019_2020\ExeterSamples_2020\CoFeB\BTO_CoFeB_n=2\Kermit images\240.34K\Result of CoFeB_BTO_n2_Ts 240.40_Tex240.35_+3deg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3968" y="2861712"/>
              <a:ext cx="1986043" cy="13281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3" name="Picture 9" descr="C:\Users\another\Desktop\Exeter_Mag_2019_2020\ExeterSamples_2020\CoFeB\BTO_CoFeB_n=2\Kermit images\260.14K\Result of CoFeB_BTO_n2_Ts 260.20_Tex260.14_+3deg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2200" y="2861712"/>
              <a:ext cx="1994079" cy="13335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5" name="Picture 11" descr="C:\Users\another\Desktop\Exeter_Mag_2019_2020\ExeterSamples_2020\CoFeB\BTO_CoFeB_n=2\Kermit images\299.9K\Result of CoFeB_BTO_n2_Ts 299.9_Tex300.1_+3deg_002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5918" y="5156026"/>
              <a:ext cx="1987786" cy="132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6" name="Picture 12" descr="C:\Users\another\Desktop\Exeter_Mag_2019_2020\ExeterSamples_2020\CoFeB\BTO_CoFeB_n=2\Kermit images\319.5K\Result of CoFeB_BTO_n2_Ts 319.5_Tex320.2_+3deg_002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82670" y="5156026"/>
              <a:ext cx="1989530" cy="13304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618233" y="198733"/>
              <a:ext cx="9361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13K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735796" y="179348"/>
              <a:ext cx="9361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50K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805772" y="198733"/>
              <a:ext cx="9361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100K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888913" y="179348"/>
              <a:ext cx="9361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150K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811431" y="2454112"/>
              <a:ext cx="9361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240K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888913" y="2492380"/>
              <a:ext cx="9361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260K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80837" y="4786927"/>
              <a:ext cx="9361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280K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735796" y="4800402"/>
              <a:ext cx="9361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300K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909383" y="4780485"/>
              <a:ext cx="9361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320K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49763" y="2473497"/>
              <a:ext cx="9361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200K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771800" y="2503738"/>
              <a:ext cx="9361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220K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49943" y="84245"/>
            <a:ext cx="4559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Cooling down to 13K and start imaging</a:t>
            </a:r>
          </a:p>
        </p:txBody>
      </p:sp>
    </p:spTree>
    <p:extLst>
      <p:ext uri="{BB962C8B-B14F-4D97-AF65-F5344CB8AC3E}">
        <p14:creationId xmlns:p14="http://schemas.microsoft.com/office/powerpoint/2010/main" val="2495162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nother\Desktop\Exeter_Mag_2019_2020\For paper\Result of CoFeB_BTO_n2_Ts 319.5_Tex320.2_+3deg_Diff are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84784"/>
            <a:ext cx="7020272" cy="469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620688"/>
            <a:ext cx="42484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Different area at 320K</a:t>
            </a:r>
          </a:p>
        </p:txBody>
      </p:sp>
    </p:spTree>
    <p:extLst>
      <p:ext uri="{BB962C8B-B14F-4D97-AF65-F5344CB8AC3E}">
        <p14:creationId xmlns:p14="http://schemas.microsoft.com/office/powerpoint/2010/main" val="16540242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78DA7B8C-BFD3-ABF4-C1C9-2828A4A413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1" t="43966" r="37841" b="16469"/>
          <a:stretch/>
        </p:blipFill>
        <p:spPr bwMode="auto">
          <a:xfrm>
            <a:off x="467544" y="1500020"/>
            <a:ext cx="3744416" cy="1833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>
            <a:extLst>
              <a:ext uri="{FF2B5EF4-FFF2-40B4-BE49-F238E27FC236}">
                <a16:creationId xmlns:a16="http://schemas.microsoft.com/office/drawing/2014/main" id="{943CA9A5-5F7F-3477-ED7A-B7BF7FA4EB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56" t="32759" r="24027" b="27586"/>
          <a:stretch/>
        </p:blipFill>
        <p:spPr bwMode="auto">
          <a:xfrm>
            <a:off x="5220072" y="1497588"/>
            <a:ext cx="3728803" cy="1834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BCCD42F-1178-86DE-6D6B-71D0C7D7423A}"/>
              </a:ext>
            </a:extLst>
          </p:cNvPr>
          <p:cNvSpPr txBox="1"/>
          <p:nvPr/>
        </p:nvSpPr>
        <p:spPr>
          <a:xfrm>
            <a:off x="1644333" y="1035923"/>
            <a:ext cx="13908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15.44K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0BCAEC9-1257-0DFF-CD15-17501C35BF7B}"/>
              </a:ext>
            </a:extLst>
          </p:cNvPr>
          <p:cNvSpPr txBox="1"/>
          <p:nvPr/>
        </p:nvSpPr>
        <p:spPr>
          <a:xfrm>
            <a:off x="6389054" y="1035922"/>
            <a:ext cx="13908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50.9K</a:t>
            </a: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678F4AA3-5C13-1468-F14D-0F045EB934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98" t="37500" r="23542" b="22845"/>
          <a:stretch/>
        </p:blipFill>
        <p:spPr bwMode="auto">
          <a:xfrm>
            <a:off x="467545" y="4305900"/>
            <a:ext cx="3744416" cy="1832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919D154-6037-B4F1-7B90-0A00610FE923}"/>
              </a:ext>
            </a:extLst>
          </p:cNvPr>
          <p:cNvSpPr txBox="1"/>
          <p:nvPr/>
        </p:nvSpPr>
        <p:spPr>
          <a:xfrm>
            <a:off x="1625924" y="3817533"/>
            <a:ext cx="13908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100.07K</a:t>
            </a:r>
          </a:p>
        </p:txBody>
      </p:sp>
      <p:pic>
        <p:nvPicPr>
          <p:cNvPr id="8" name="Picture 5">
            <a:extLst>
              <a:ext uri="{FF2B5EF4-FFF2-40B4-BE49-F238E27FC236}">
                <a16:creationId xmlns:a16="http://schemas.microsoft.com/office/drawing/2014/main" id="{13AD98B3-FA52-5E85-988B-CD46296C1C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01" t="32004" r="31703" b="27909"/>
          <a:stretch/>
        </p:blipFill>
        <p:spPr bwMode="auto">
          <a:xfrm>
            <a:off x="5205916" y="4305900"/>
            <a:ext cx="3728803" cy="1859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0680C28-6683-DB3D-BB76-9D026E7AFBD5}"/>
              </a:ext>
            </a:extLst>
          </p:cNvPr>
          <p:cNvSpPr txBox="1"/>
          <p:nvPr/>
        </p:nvSpPr>
        <p:spPr>
          <a:xfrm>
            <a:off x="6389054" y="3844235"/>
            <a:ext cx="13908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150.35K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7A35BFD-5769-10A5-BD15-666E0309C1CC}"/>
              </a:ext>
            </a:extLst>
          </p:cNvPr>
          <p:cNvSpPr txBox="1"/>
          <p:nvPr/>
        </p:nvSpPr>
        <p:spPr>
          <a:xfrm>
            <a:off x="163524" y="159023"/>
            <a:ext cx="8224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err="1"/>
              <a:t>CoFeB</a:t>
            </a:r>
            <a:r>
              <a:rPr lang="en-GB" sz="2400" b="1" dirty="0"/>
              <a:t>(n=2)/Si</a:t>
            </a:r>
          </a:p>
        </p:txBody>
      </p:sp>
    </p:spTree>
    <p:extLst>
      <p:ext uri="{BB962C8B-B14F-4D97-AF65-F5344CB8AC3E}">
        <p14:creationId xmlns:p14="http://schemas.microsoft.com/office/powerpoint/2010/main" val="13028895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7984C09F-D785-308F-8E47-5974DDE8ED4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19" t="36206" r="22936" b="23708"/>
          <a:stretch/>
        </p:blipFill>
        <p:spPr bwMode="auto">
          <a:xfrm>
            <a:off x="395536" y="764704"/>
            <a:ext cx="3824462" cy="1871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5F3F855-134B-DFBB-6D1B-24771186D61D}"/>
              </a:ext>
            </a:extLst>
          </p:cNvPr>
          <p:cNvSpPr txBox="1"/>
          <p:nvPr/>
        </p:nvSpPr>
        <p:spPr>
          <a:xfrm>
            <a:off x="1612348" y="303039"/>
            <a:ext cx="13908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200.35K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374FB1-A864-CBD4-77DB-4DA121B1624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34" t="34052" r="24269" b="26078"/>
          <a:stretch/>
        </p:blipFill>
        <p:spPr bwMode="auto">
          <a:xfrm>
            <a:off x="5076056" y="750002"/>
            <a:ext cx="3824462" cy="189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60562DB-7C46-0BA9-7A47-8F73FD9429D9}"/>
              </a:ext>
            </a:extLst>
          </p:cNvPr>
          <p:cNvSpPr txBox="1"/>
          <p:nvPr/>
        </p:nvSpPr>
        <p:spPr>
          <a:xfrm>
            <a:off x="6292868" y="303039"/>
            <a:ext cx="13908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220.35K</a:t>
            </a: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64FC1165-DB7A-FEE4-164A-4DCFB1786EC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71" t="33728" r="24433" b="26185"/>
          <a:stretch/>
        </p:blipFill>
        <p:spPr bwMode="auto">
          <a:xfrm>
            <a:off x="395536" y="4207889"/>
            <a:ext cx="3869918" cy="1929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22B252F-BA8E-706E-0B79-FCEEA3B68CCB}"/>
              </a:ext>
            </a:extLst>
          </p:cNvPr>
          <p:cNvSpPr txBox="1"/>
          <p:nvPr/>
        </p:nvSpPr>
        <p:spPr>
          <a:xfrm>
            <a:off x="1612348" y="3746224"/>
            <a:ext cx="13908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240.30K</a:t>
            </a:r>
          </a:p>
        </p:txBody>
      </p:sp>
      <p:pic>
        <p:nvPicPr>
          <p:cNvPr id="8" name="Picture 5">
            <a:extLst>
              <a:ext uri="{FF2B5EF4-FFF2-40B4-BE49-F238E27FC236}">
                <a16:creationId xmlns:a16="http://schemas.microsoft.com/office/drawing/2014/main" id="{EAC0339C-3ABC-40BA-4579-1948A56AC2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92" t="34268" r="24269" b="25431"/>
          <a:stretch/>
        </p:blipFill>
        <p:spPr bwMode="auto">
          <a:xfrm>
            <a:off x="5302010" y="4207889"/>
            <a:ext cx="3824462" cy="1907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350278C-3D97-BE06-FB73-F3B88366C6AF}"/>
              </a:ext>
            </a:extLst>
          </p:cNvPr>
          <p:cNvSpPr txBox="1"/>
          <p:nvPr/>
        </p:nvSpPr>
        <p:spPr>
          <a:xfrm>
            <a:off x="6518822" y="3746223"/>
            <a:ext cx="13908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259.95K</a:t>
            </a:r>
          </a:p>
        </p:txBody>
      </p:sp>
    </p:spTree>
    <p:extLst>
      <p:ext uri="{BB962C8B-B14F-4D97-AF65-F5344CB8AC3E}">
        <p14:creationId xmlns:p14="http://schemas.microsoft.com/office/powerpoint/2010/main" val="40126495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7FBE43A3-C44F-DC6E-8EEF-121A848AE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98" t="42241" r="34085" b="17888"/>
          <a:stretch/>
        </p:blipFill>
        <p:spPr bwMode="auto">
          <a:xfrm>
            <a:off x="467544" y="836712"/>
            <a:ext cx="3788417" cy="1873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3BEB426-9F9E-17DC-E688-DA8934AF5052}"/>
              </a:ext>
            </a:extLst>
          </p:cNvPr>
          <p:cNvSpPr txBox="1"/>
          <p:nvPr/>
        </p:nvSpPr>
        <p:spPr>
          <a:xfrm>
            <a:off x="1666333" y="375047"/>
            <a:ext cx="13908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279.9K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BE2743-CE71-4C6E-F8FE-1064745E2E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53" t="46121" r="32509" b="14224"/>
          <a:stretch/>
        </p:blipFill>
        <p:spPr bwMode="auto">
          <a:xfrm>
            <a:off x="5148064" y="895499"/>
            <a:ext cx="3788417" cy="185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F7057CF-8BF1-5B4A-38BE-1ABBBFEE2759}"/>
              </a:ext>
            </a:extLst>
          </p:cNvPr>
          <p:cNvSpPr txBox="1"/>
          <p:nvPr/>
        </p:nvSpPr>
        <p:spPr>
          <a:xfrm>
            <a:off x="6346853" y="375047"/>
            <a:ext cx="13908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299.7K</a:t>
            </a: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9DD0CC2B-CEF6-B4CE-51D6-0D5EAABC7F5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25" t="46013" r="33157" b="14548"/>
          <a:stretch/>
        </p:blipFill>
        <p:spPr bwMode="auto">
          <a:xfrm>
            <a:off x="2587477" y="4077072"/>
            <a:ext cx="3759376" cy="1839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06A2D1F-60CA-4F79-59FC-0C6AA359F28A}"/>
              </a:ext>
            </a:extLst>
          </p:cNvPr>
          <p:cNvSpPr txBox="1"/>
          <p:nvPr/>
        </p:nvSpPr>
        <p:spPr>
          <a:xfrm>
            <a:off x="3771746" y="3579760"/>
            <a:ext cx="13908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319.6K</a:t>
            </a:r>
          </a:p>
        </p:txBody>
      </p:sp>
    </p:spTree>
    <p:extLst>
      <p:ext uri="{BB962C8B-B14F-4D97-AF65-F5344CB8AC3E}">
        <p14:creationId xmlns:p14="http://schemas.microsoft.com/office/powerpoint/2010/main" val="16178288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60</Words>
  <Application>Microsoft Office PowerPoint</Application>
  <PresentationFormat>On-screen Show (4:3)</PresentationFormat>
  <Paragraphs>30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another</dc:creator>
  <cp:lastModifiedBy>Thomas Moore</cp:lastModifiedBy>
  <cp:revision>9</cp:revision>
  <dcterms:created xsi:type="dcterms:W3CDTF">2020-05-28T11:41:22Z</dcterms:created>
  <dcterms:modified xsi:type="dcterms:W3CDTF">2025-10-14T11:08:58Z</dcterms:modified>
</cp:coreProperties>
</file>